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379EE-DA13-4E10-BCCF-1F3389988863}" v="1" dt="2025-01-10T15:08:02.6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0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404A-E616-B30E-5883-55ADCB45D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8EDD84-1DAD-C1C1-7DC9-3AC4347CC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27120-242F-B517-C3C3-5CCFC7DEE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86336-AC8A-C84F-8286-82C1DA03F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8F06F-04D4-EAAA-5522-7699F071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9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804FA-84AB-9D14-20F8-589D840A8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675E4-1538-B98D-F46D-904CF50C0F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F511A-8B81-8D16-AC92-4BA66403C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C4A35-347D-571C-0A9C-3BD4E82A7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BE9FE-96CF-810B-8F28-4373B0BA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2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1F727E-5D99-764B-53AB-B760DDCED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AC56E-5EB5-7A56-A518-70726FD85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DDA70-3B00-9D36-D77E-B773C2E4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659D5-45B2-8BBB-E29F-9DC316E35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312A4-7B26-0433-A77E-B614DD57C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94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47616-B248-A608-0F62-1A33DDE5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EBE74-E248-3FBD-E253-AD120A354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8EB1C-1B59-B077-509F-C3750180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38953-33C4-5DDC-785C-A20F1903F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8D486-2398-6D3F-E854-F3163FE33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0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66958-35B7-0B41-B883-C109A8B5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7A150-AFE5-8169-70BA-C96B1C606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DC93A-ACA7-4B6E-3BB5-E59D6148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493B-44D7-8A28-536F-FC60C6DA3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85728-3476-539B-2B25-B83B3CFD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99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4D3C3-FA2F-7E9C-FF66-BE8A5DC86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61803-9110-F7E9-3E83-F584F023C7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E9005-1599-E4D9-C10D-EA9B44A7C0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13F9A-E07C-1234-4E57-5FCD8635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B15A8C-7FCA-8A84-9624-935F43D9D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95418-D20A-619D-39CE-3EFEEFE2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66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D5CB9-23E9-4C43-AF54-B20381099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2055F-5628-9F41-4224-C64687E8E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485E3-1294-706D-13A5-C273EF972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A2D9C-0865-AA6F-DCEF-CB707CD08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5080A3-CDF2-8F03-930C-CCD150EEF7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2F43AB-D315-1AB1-8C49-74118BF5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0863F2-201A-2365-A3AF-C9CD3237B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A555DB-E4DB-8504-F6DC-4D917F6DE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53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ED224-0367-1090-5BD5-DC03A0967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F3837-4AF3-962C-98A0-E67E844F3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B5F11-8D96-A964-6C9F-FACA3038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327A18-E22B-2A72-C601-34F11CBF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2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FA1019-6F11-2D45-C418-5453D06DD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0EBFED-9641-0ECB-FE15-526B2090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EF801-8D61-AC17-0100-5F4BABAE7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46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52EA6-35F1-A645-89EA-CDEE949EE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C1682-D4D6-F3BD-14D5-87271045F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BEE47-C761-862E-14F0-EE8EA7B49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9C7A1E-621A-EDCF-73C7-E0373D57B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2CFBF-D8B9-DB54-0D53-89FD1FA7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9F9761-E5CE-2A5B-F97E-506D0C09A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678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FB8BD-00C0-29B7-60C4-431065129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51816F-0FF1-B27B-CDAD-97AC5B0E24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356CB-5FE7-BB5E-26A1-91BE4AFB5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31ABB-4995-B96A-C032-F5FFC3E4C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6BC27-ADE3-7EE7-98A1-338F1E42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7A2E6-38C6-B3B7-1183-CD9B17E3E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31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30F8DD-1E9C-10E3-EDCD-1C40556B3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1932C-A113-96AF-7B6C-77BBBF98E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C7980-1AE8-6135-8D51-DA11990834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95066-A25B-4806-9CC8-860A0861EB15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585E1-CF2E-0910-CF74-8EC8E34A6A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22AF7-6BB2-30B9-4B20-08FB182A6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DDC22-38F6-4FE8-A07B-F6F5A8CEB8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02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ympa@lists.riseup.net" TargetMode="External"/><Relationship Id="rId2" Type="http://schemas.openxmlformats.org/officeDocument/2006/relationships/hyperlink" Target="mailto:growpreparesharesunderland-subscribe@lists.riseup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rowpreparesharesunderland@lists.riseup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75B373-0E3B-A80B-60E6-73DB460F92C1}"/>
              </a:ext>
            </a:extLst>
          </p:cNvPr>
          <p:cNvSpPr txBox="1"/>
          <p:nvPr/>
        </p:nvSpPr>
        <p:spPr>
          <a:xfrm>
            <a:off x="428717" y="1271346"/>
            <a:ext cx="11334566" cy="5155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The </a:t>
            </a:r>
            <a:r>
              <a:rPr lang="en-GB" sz="1800" b="1" dirty="0">
                <a:solidFill>
                  <a:schemeClr val="accent2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Grow Prepare Share network </a:t>
            </a: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is for organisations and individuals involved in growing, cooking, or sharing healthy food in Sunderland. </a:t>
            </a:r>
          </a:p>
          <a:p>
            <a:pPr>
              <a:spcAft>
                <a:spcPts val="2400"/>
              </a:spcAft>
            </a:pP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The network currently takes the form of an email list. Members can share information, questions, events, funding opportunities, and anything else that might be of interest. It’s a space to connect, share knowledge, and find opportunities to work together. We want to help more local people to grow, cook, and eat healthy, sustainable food.</a:t>
            </a:r>
          </a:p>
          <a:p>
            <a:pPr>
              <a:spcAft>
                <a:spcPts val="600"/>
              </a:spcAft>
            </a:pPr>
            <a:r>
              <a:rPr lang="en-GB" sz="1800" b="1" dirty="0">
                <a:solidFill>
                  <a:schemeClr val="accent2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To join the network, please follow these simple steps:</a:t>
            </a:r>
            <a:endParaRPr lang="en-GB" sz="1800" dirty="0">
              <a:solidFill>
                <a:schemeClr val="accent2"/>
              </a:solidFill>
              <a:effectLst/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Send an email to </a:t>
            </a:r>
            <a:r>
              <a:rPr lang="en-GB" sz="1800" u="sng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growpreparesharesunderland-subscribe@lists.riseup.net</a:t>
            </a:r>
            <a:r>
              <a:rPr lang="en-GB" sz="180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(it can be blank!)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You will receive an email from </a:t>
            </a:r>
            <a:r>
              <a:rPr lang="en-GB" sz="1800" u="sng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sympa@lists.riseup.net</a:t>
            </a: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, asking you to confirm your registration</a:t>
            </a:r>
          </a:p>
          <a:p>
            <a:pPr marL="342900" lvl="0" indent="-342900">
              <a:spcAft>
                <a:spcPts val="2400"/>
              </a:spcAft>
              <a:buFont typeface="+mj-lt"/>
              <a:buAutoNum type="arabicPeriod"/>
            </a:pP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Follow the instructions in the email to confirm that you’d like to join the network</a:t>
            </a:r>
          </a:p>
          <a:p>
            <a:pPr>
              <a:spcAft>
                <a:spcPts val="2400"/>
              </a:spcAft>
            </a:pP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That’s it! You will receive a confirmation email to let you know that you’ve been successful</a:t>
            </a:r>
          </a:p>
          <a:p>
            <a:pPr>
              <a:spcAft>
                <a:spcPts val="2400"/>
              </a:spcAft>
            </a:pP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To post in the group, just send your message to </a:t>
            </a:r>
            <a:r>
              <a:rPr lang="en-GB" sz="1800" u="sng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growpreparesharesunderland@lists.riseup.net</a:t>
            </a:r>
            <a:r>
              <a:rPr lang="en-GB" sz="1800" dirty="0">
                <a:solidFill>
                  <a:srgbClr val="0000FF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 </a:t>
            </a:r>
            <a:r>
              <a:rPr lang="en-GB" sz="1800" dirty="0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and it will be delivered to everyone in the network.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976D41-383C-ABB8-6248-272D772CD5BB}"/>
              </a:ext>
            </a:extLst>
          </p:cNvPr>
          <p:cNvSpPr txBox="1"/>
          <p:nvPr/>
        </p:nvSpPr>
        <p:spPr>
          <a:xfrm>
            <a:off x="1542865" y="431397"/>
            <a:ext cx="91062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>
                <a:solidFill>
                  <a:schemeClr val="accent1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Sunderland Grow Prepare Share network </a:t>
            </a:r>
            <a:endParaRPr lang="en-GB" sz="36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97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od Partnership rebran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C4222"/>
      </a:accent1>
      <a:accent2>
        <a:srgbClr val="51C262"/>
      </a:accent2>
      <a:accent3>
        <a:srgbClr val="751A2F"/>
      </a:accent3>
      <a:accent4>
        <a:srgbClr val="C2516C"/>
      </a:accent4>
      <a:accent5>
        <a:srgbClr val="E8710C"/>
      </a:accent5>
      <a:accent6>
        <a:srgbClr val="FF9900"/>
      </a:accent6>
      <a:hlink>
        <a:srgbClr val="0033CC"/>
      </a:hlink>
      <a:folHlink>
        <a:srgbClr val="FF99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21C2055F1AFF4C89B2688F8807D7DE" ma:contentTypeVersion="17" ma:contentTypeDescription="Create a new document." ma:contentTypeScope="" ma:versionID="0dfa7921064e2ee29a9325c05fc90030">
  <xsd:schema xmlns:xsd="http://www.w3.org/2001/XMLSchema" xmlns:xs="http://www.w3.org/2001/XMLSchema" xmlns:p="http://schemas.microsoft.com/office/2006/metadata/properties" xmlns:ns2="dfc4486f-a8a8-436c-bf29-c7ab15774f74" xmlns:ns3="38265477-f6e8-4d91-9e1a-5480dcf2d771" xmlns:ns4="0862de27-bf98-42c3-9af4-81ee2ef416fb" targetNamespace="http://schemas.microsoft.com/office/2006/metadata/properties" ma:root="true" ma:fieldsID="b68bd799d7064b5d1800eda58f3d6522" ns2:_="" ns3:_="" ns4:_="">
    <xsd:import namespace="dfc4486f-a8a8-436c-bf29-c7ab15774f74"/>
    <xsd:import namespace="38265477-f6e8-4d91-9e1a-5480dcf2d771"/>
    <xsd:import namespace="0862de27-bf98-42c3-9af4-81ee2ef416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4486f-a8a8-436c-bf29-c7ab15774f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6d91010-7741-4787-973f-69774252c9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265477-f6e8-4d91-9e1a-5480dcf2d77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2de27-bf98-42c3-9af4-81ee2ef416fb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204e60f4-ddf5-41c0-a4d6-7b2a23730efc}" ma:internalName="TaxCatchAll" ma:showField="CatchAllData" ma:web="38265477-f6e8-4d91-9e1a-5480dcf2d7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862de27-bf98-42c3-9af4-81ee2ef416fb" xsi:nil="true"/>
    <lcf76f155ced4ddcb4097134ff3c332f xmlns="dfc4486f-a8a8-436c-bf29-c7ab15774f74">
      <Terms xmlns="http://schemas.microsoft.com/office/infopath/2007/PartnerControls"/>
    </lcf76f155ced4ddcb4097134ff3c332f>
    <SharedWithUsers xmlns="38265477-f6e8-4d91-9e1a-5480dcf2d771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D28901E-1D69-451D-A2AC-3EE304B5201E}">
  <ds:schemaRefs>
    <ds:schemaRef ds:uri="0862de27-bf98-42c3-9af4-81ee2ef416fb"/>
    <ds:schemaRef ds:uri="38265477-f6e8-4d91-9e1a-5480dcf2d771"/>
    <ds:schemaRef ds:uri="dfc4486f-a8a8-436c-bf29-c7ab15774f7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4292924-0A96-4B70-858C-DAF652C379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8C1A71-97BA-4959-A483-4766247E84BB}">
  <ds:schemaRefs>
    <ds:schemaRef ds:uri="0862de27-bf98-42c3-9af4-81ee2ef416fb"/>
    <ds:schemaRef ds:uri="38265477-f6e8-4d91-9e1a-5480dcf2d771"/>
    <ds:schemaRef ds:uri="dfc4486f-a8a8-436c-bf29-c7ab15774f7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Armstrong</dc:creator>
  <cp:lastModifiedBy>Amy Couzens</cp:lastModifiedBy>
  <cp:revision>2</cp:revision>
  <dcterms:created xsi:type="dcterms:W3CDTF">2023-05-26T10:43:03Z</dcterms:created>
  <dcterms:modified xsi:type="dcterms:W3CDTF">2025-06-09T09:14:57Z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0x0101007421C2055F1AFF4C89B2688F8807D7DE</vt:lpwstr>
  </property>
  <property fmtid="{D5CDD505-2E9C-101B-9397-08002B2CF9AE}" pid="3" name="Order">
    <vt:r8>93800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</Properties>
</file>