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9" r:id="rId5"/>
    <p:sldId id="257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83" r:id="rId20"/>
    <p:sldId id="274" r:id="rId21"/>
    <p:sldId id="276" r:id="rId22"/>
    <p:sldId id="277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55" autoAdjust="0"/>
    <p:restoredTop sz="76298"/>
  </p:normalViewPr>
  <p:slideViewPr>
    <p:cSldViewPr snapToGrid="0">
      <p:cViewPr varScale="1">
        <p:scale>
          <a:sx n="46" d="100"/>
          <a:sy n="46" d="100"/>
        </p:scale>
        <p:origin x="7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group/north-east-local-tobacco-control-allian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5" y="-9525"/>
            <a:ext cx="12183893" cy="647150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FEA7978-197C-A7D8-35B7-B150726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EDD5A-ABD9-6CF7-6C07-407115A35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4" y="-9526"/>
            <a:ext cx="12183891" cy="65280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Home - Fresh Local Tobacco Control Network - Knowledge Hub (khub.net)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8C1B9-45ED-54A7-5E35-91BD7D2744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AE42FAB-B8E5-0BC6-F00B-405D0147E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11050" cy="638577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C463ED-8DF1-07A5-061C-D896CF62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7AF44-7D17-353B-7A67-FD6F0A897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40482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300B0-A3F0-F8AA-12C4-0275259A14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5E143-0E42-D09D-326B-A971FF812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385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F8568-63AE-000D-A870-DE71A2E3B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3B9C-0D6D-0E14-D3BE-E1B734DB64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30100" cy="642328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9E96AC-14C0-F963-A6B6-1DD3E5EE3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FA7B-95CA-2121-DE0E-78EFCC6DB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CD4F877-8953-4B13-1C87-58E92E2FF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1FA9-D84B-05DF-6F49-5E03E77D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46168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9C848B-3877-6837-C69A-1764809AA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4C3A1-AEB5-0C2D-A94A-ABE19E7F8C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zensadvice.org.uk/consum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citizensadvice.org.uk/consumer/" TargetMode="Externa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73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7300" b="1" dirty="0">
                <a:solidFill>
                  <a:schemeClr val="accent5"/>
                </a:solidFill>
              </a:rPr>
              <a:t>under 18s </a:t>
            </a:r>
            <a:r>
              <a:rPr lang="en-GB" sz="7300" dirty="0">
                <a:solidFill>
                  <a:schemeClr val="accent5"/>
                </a:solidFill>
              </a:rPr>
              <a:t>is </a:t>
            </a:r>
            <a:br>
              <a:rPr lang="en-GB" sz="7300" dirty="0">
                <a:solidFill>
                  <a:schemeClr val="accent5"/>
                </a:solidFill>
              </a:rPr>
            </a:br>
            <a:r>
              <a:rPr lang="en-GB" sz="7300" dirty="0">
                <a:solidFill>
                  <a:schemeClr val="accent5"/>
                </a:solidFill>
              </a:rPr>
              <a:t>driven by profit and doesn’t </a:t>
            </a:r>
            <a:br>
              <a:rPr lang="en-GB" sz="7300" dirty="0">
                <a:solidFill>
                  <a:schemeClr val="accent5"/>
                </a:solidFill>
              </a:rPr>
            </a:br>
            <a:r>
              <a:rPr lang="en-GB" sz="7300" dirty="0">
                <a:solidFill>
                  <a:schemeClr val="accent5"/>
                </a:solidFill>
              </a:rPr>
              <a:t>care who they sell to.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6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GB" sz="4200" dirty="0">
                <a:solidFill>
                  <a:srgbClr val="FFC000"/>
                </a:solidFill>
              </a:rPr>
              <a:t>If you know of anyone who does sell vapes or tobacco illegally, you can report them to trading standards either via the local council or through the Citizens </a:t>
            </a:r>
            <a:br>
              <a:rPr lang="en-GB" sz="4200" dirty="0">
                <a:solidFill>
                  <a:srgbClr val="FFC000"/>
                </a:solidFill>
              </a:rPr>
            </a:br>
            <a:r>
              <a:rPr lang="en-GB" sz="4200" dirty="0">
                <a:solidFill>
                  <a:srgbClr val="FFC000"/>
                </a:solidFill>
              </a:rPr>
              <a:t>Advice online portal: </a:t>
            </a:r>
            <a:r>
              <a:rPr lang="en-GB" sz="4200" u="sng" dirty="0">
                <a:solidFill>
                  <a:srgbClr val="FFC000"/>
                </a:solidFill>
                <a:hlinkClick r:id="rId3"/>
              </a:rPr>
              <a:t>www.citizensadvice.org.uk/consumer/</a:t>
            </a:r>
            <a:endParaRPr lang="en-GB" sz="6000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90943">
            <a:off x="4442263" y="-35118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2" y="4496529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3" y="601829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00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27" y="1726782"/>
            <a:ext cx="5937027" cy="2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1562350"/>
            <a:ext cx="7531282" cy="2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20" y="1374189"/>
            <a:ext cx="1120267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you want to learn more, or have any concerns: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Talk to your teacher</a:t>
            </a:r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3"/>
              </a:rPr>
              <a:t>freshquit.co.uk</a:t>
            </a:r>
            <a:endParaRPr lang="en-GB" sz="3600" dirty="0"/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4"/>
              </a:rPr>
              <a:t>talktofrank.com</a:t>
            </a:r>
            <a:r>
              <a:rPr lang="en-GB" sz="3600" dirty="0"/>
              <a:t> </a:t>
            </a:r>
          </a:p>
          <a:p>
            <a:pPr algn="ctr"/>
            <a:endParaRPr lang="en-GB" sz="2500" dirty="0"/>
          </a:p>
          <a:p>
            <a:pPr algn="ctr"/>
            <a:r>
              <a:rPr lang="en-GB" dirty="0"/>
              <a:t>If you are worried about your use, you can call FRANK on 0300 123 6600 for friendly confidential advice.</a:t>
            </a:r>
          </a:p>
          <a:p>
            <a:pPr algn="ctr"/>
            <a:endParaRPr lang="en-GB" dirty="0"/>
          </a:p>
          <a:p>
            <a:pPr algn="ctr"/>
            <a:r>
              <a:rPr lang="en-GB" dirty="0">
                <a:solidFill>
                  <a:srgbClr val="002060"/>
                </a:solidFill>
              </a:rPr>
              <a:t>If you know of anyone who does sell vapes or tobacco illegally, you can report them to trading standards either via the local council or through the Citizens Advice online portal: </a:t>
            </a:r>
            <a:r>
              <a:rPr lang="en-GB" u="sng" dirty="0">
                <a:solidFill>
                  <a:srgbClr val="002060"/>
                </a:solidFill>
                <a:hlinkClick r:id="rId5"/>
              </a:rPr>
              <a:t>www.citizensadvice.org.uk/consumer/</a:t>
            </a:r>
            <a:endParaRPr lang="en-GB" sz="2800" dirty="0">
              <a:solidFill>
                <a:srgbClr val="002060"/>
              </a:solidFill>
            </a:endParaRPr>
          </a:p>
          <a:p>
            <a:pPr algn="ctr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740882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562972" y="4036634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6249702" y="317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62de27-bf98-42c3-9af4-81ee2ef416fb" xsi:nil="true"/>
    <lcf76f155ced4ddcb4097134ff3c332f xmlns="392bd12a-02d3-4895-a365-f1b65e870b6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24D29B5CC714AA17D93B899816A6D" ma:contentTypeVersion="18" ma:contentTypeDescription="Create a new document." ma:contentTypeScope="" ma:versionID="1c757f1507f338eebd45efec0c1eadb5">
  <xsd:schema xmlns:xsd="http://www.w3.org/2001/XMLSchema" xmlns:xs="http://www.w3.org/2001/XMLSchema" xmlns:p="http://schemas.microsoft.com/office/2006/metadata/properties" xmlns:ns2="392bd12a-02d3-4895-a365-f1b65e870b6c" xmlns:ns3="31f6754e-bca0-401a-b5c4-9c8795ebe677" xmlns:ns4="0862de27-bf98-42c3-9af4-81ee2ef416fb" targetNamespace="http://schemas.microsoft.com/office/2006/metadata/properties" ma:root="true" ma:fieldsID="80c64e1a4654be98e686a12723b06c38" ns2:_="" ns3:_="" ns4:_="">
    <xsd:import namespace="392bd12a-02d3-4895-a365-f1b65e870b6c"/>
    <xsd:import namespace="31f6754e-bca0-401a-b5c4-9c8795ebe677"/>
    <xsd:import namespace="0862de27-bf98-42c3-9af4-81ee2ef416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bd12a-02d3-4895-a365-f1b65e870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d91010-7741-4787-973f-69774252c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6754e-bca0-401a-b5c4-9c8795ebe67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2de27-bf98-42c3-9af4-81ee2ef416f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fc95ec4-5ed0-4fd3-8d82-0a3a516c95da}" ma:internalName="TaxCatchAll" ma:showField="CatchAllData" ma:web="31f6754e-bca0-401a-b5c4-9c8795ebe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6C2F9A-0196-4AF7-85C3-BB826120B867}">
  <ds:schemaRefs>
    <ds:schemaRef ds:uri="http://schemas.microsoft.com/office/2006/metadata/properties"/>
    <ds:schemaRef ds:uri="http://schemas.microsoft.com/office/infopath/2007/PartnerControls"/>
    <ds:schemaRef ds:uri="0862de27-bf98-42c3-9af4-81ee2ef416fb"/>
    <ds:schemaRef ds:uri="392bd12a-02d3-4895-a365-f1b65e870b6c"/>
  </ds:schemaRefs>
</ds:datastoreItem>
</file>

<file path=customXml/itemProps2.xml><?xml version="1.0" encoding="utf-8"?>
<ds:datastoreItem xmlns:ds="http://schemas.openxmlformats.org/officeDocument/2006/customXml" ds:itemID="{F3D1F0C7-5C68-414A-9D40-31CF5F8E42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26999D-A5BE-41E7-BDFB-808FEE0FA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bd12a-02d3-4895-a365-f1b65e870b6c"/>
    <ds:schemaRef ds:uri="31f6754e-bca0-401a-b5c4-9c8795ebe677"/>
    <ds:schemaRef ds:uri="0862de27-bf98-42c3-9af4-81ee2ef41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3580</TotalTime>
  <Words>721</Words>
  <Application>Microsoft Office PowerPoint</Application>
  <PresentationFormat>Widescreen</PresentationFormat>
  <Paragraphs>82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Janine Alexander</cp:lastModifiedBy>
  <cp:revision>45</cp:revision>
  <dcterms:created xsi:type="dcterms:W3CDTF">2023-01-31T15:53:22Z</dcterms:created>
  <dcterms:modified xsi:type="dcterms:W3CDTF">2024-12-02T18:36:53Z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0x0101005A524D29B5CC714AA17D93B899816A6D</vt:lpwstr>
  </property>
</Properties>
</file>